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11/15/2023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19" y="344805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2023-11-15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2E8434-3EB8-C995-BDC9-49A62F906A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019" y="1828800"/>
            <a:ext cx="6230181" cy="129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1606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2023-11-15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132</cp:revision>
  <cp:lastPrinted>2017-02-28T13:49:09Z</cp:lastPrinted>
  <dcterms:created xsi:type="dcterms:W3CDTF">2015-05-06T13:52:58Z</dcterms:created>
  <dcterms:modified xsi:type="dcterms:W3CDTF">2023-11-15T15:44:24Z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